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8" r:id="rId12"/>
    <p:sldId id="269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588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310116-96D8-43FA-B9E0-CD0703ABF232}" type="doc">
      <dgm:prSet loTypeId="urn:microsoft.com/office/officeart/2005/8/layout/hierarchy3" loCatId="list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6A214758-865C-4A68-AA46-1902D43E59D9}">
      <dgm:prSet phldrT="[Text]"/>
      <dgm:spPr/>
      <dgm:t>
        <a:bodyPr/>
        <a:lstStyle/>
        <a:p>
          <a:r>
            <a:rPr lang="en-US" dirty="0"/>
            <a:t>PORTFOLIO</a:t>
          </a:r>
        </a:p>
      </dgm:t>
    </dgm:pt>
    <dgm:pt modelId="{4982F208-BFCA-413F-B9C4-0485B9FDAF51}" type="parTrans" cxnId="{CFCA1E2F-9180-4054-8879-F0EBA57AD3AC}">
      <dgm:prSet/>
      <dgm:spPr/>
      <dgm:t>
        <a:bodyPr/>
        <a:lstStyle/>
        <a:p>
          <a:endParaRPr lang="en-US"/>
        </a:p>
      </dgm:t>
    </dgm:pt>
    <dgm:pt modelId="{EEDCDC32-13D7-4D6C-9B62-4D4C5231DC3D}" type="sibTrans" cxnId="{CFCA1E2F-9180-4054-8879-F0EBA57AD3AC}">
      <dgm:prSet/>
      <dgm:spPr/>
      <dgm:t>
        <a:bodyPr/>
        <a:lstStyle/>
        <a:p>
          <a:endParaRPr lang="en-US"/>
        </a:p>
      </dgm:t>
    </dgm:pt>
    <dgm:pt modelId="{DA7D9D98-BA61-4F3E-8B4D-78BB156FDFF9}">
      <dgm:prSet phldrT="[Text]"/>
      <dgm:spPr/>
      <dgm:t>
        <a:bodyPr/>
        <a:lstStyle/>
        <a:p>
          <a:r>
            <a:rPr lang="en-US" dirty="0"/>
            <a:t>PHOTOGRAPHY</a:t>
          </a:r>
        </a:p>
      </dgm:t>
    </dgm:pt>
    <dgm:pt modelId="{74AAACBB-3919-436B-A3BB-1396A321889A}" type="parTrans" cxnId="{5716177C-BFA2-4ADD-A471-DB56C098D8E7}">
      <dgm:prSet/>
      <dgm:spPr/>
      <dgm:t>
        <a:bodyPr/>
        <a:lstStyle/>
        <a:p>
          <a:endParaRPr lang="en-US"/>
        </a:p>
      </dgm:t>
    </dgm:pt>
    <dgm:pt modelId="{196ED4B0-DE9F-4597-8578-32F0AECF71FB}" type="sibTrans" cxnId="{5716177C-BFA2-4ADD-A471-DB56C098D8E7}">
      <dgm:prSet/>
      <dgm:spPr/>
      <dgm:t>
        <a:bodyPr/>
        <a:lstStyle/>
        <a:p>
          <a:endParaRPr lang="en-US"/>
        </a:p>
      </dgm:t>
    </dgm:pt>
    <dgm:pt modelId="{6DA53166-9778-491F-AA22-FF7E05CDF4AE}">
      <dgm:prSet phldrT="[Text]"/>
      <dgm:spPr/>
      <dgm:t>
        <a:bodyPr/>
        <a:lstStyle/>
        <a:p>
          <a:r>
            <a:rPr lang="en-US" dirty="0"/>
            <a:t>VIDEOGRAPHY</a:t>
          </a:r>
        </a:p>
      </dgm:t>
    </dgm:pt>
    <dgm:pt modelId="{049E0329-D95E-4512-949F-80B056A0628B}" type="parTrans" cxnId="{4FF48FAF-3EF7-4AB7-9A0E-470D382384C5}">
      <dgm:prSet/>
      <dgm:spPr/>
      <dgm:t>
        <a:bodyPr/>
        <a:lstStyle/>
        <a:p>
          <a:endParaRPr lang="en-US"/>
        </a:p>
      </dgm:t>
    </dgm:pt>
    <dgm:pt modelId="{66AA43D6-B09C-46C3-969E-D4ED2E7229B2}" type="sibTrans" cxnId="{4FF48FAF-3EF7-4AB7-9A0E-470D382384C5}">
      <dgm:prSet/>
      <dgm:spPr/>
      <dgm:t>
        <a:bodyPr/>
        <a:lstStyle/>
        <a:p>
          <a:endParaRPr lang="en-US"/>
        </a:p>
      </dgm:t>
    </dgm:pt>
    <dgm:pt modelId="{1D17E98F-7F04-42A3-954B-7A7577D18EAF}">
      <dgm:prSet phldrT="[Text]"/>
      <dgm:spPr/>
      <dgm:t>
        <a:bodyPr/>
        <a:lstStyle/>
        <a:p>
          <a:r>
            <a:rPr lang="en-US" dirty="0"/>
            <a:t>ABOUT</a:t>
          </a:r>
        </a:p>
      </dgm:t>
    </dgm:pt>
    <dgm:pt modelId="{C4B39BFC-4F03-4E67-8BA1-2E2040415051}" type="parTrans" cxnId="{98C373B1-4DD4-4C45-AD59-5CC36407F131}">
      <dgm:prSet/>
      <dgm:spPr/>
      <dgm:t>
        <a:bodyPr/>
        <a:lstStyle/>
        <a:p>
          <a:endParaRPr lang="en-US"/>
        </a:p>
      </dgm:t>
    </dgm:pt>
    <dgm:pt modelId="{BD2A48C7-8E5A-4CE6-9803-26C7651C635F}" type="sibTrans" cxnId="{98C373B1-4DD4-4C45-AD59-5CC36407F131}">
      <dgm:prSet/>
      <dgm:spPr/>
      <dgm:t>
        <a:bodyPr/>
        <a:lstStyle/>
        <a:p>
          <a:endParaRPr lang="en-US"/>
        </a:p>
      </dgm:t>
    </dgm:pt>
    <dgm:pt modelId="{0C629ABD-83AC-4A12-BF31-4A41A7D1E908}">
      <dgm:prSet phldrT="[Text]"/>
      <dgm:spPr/>
      <dgm:t>
        <a:bodyPr/>
        <a:lstStyle/>
        <a:p>
          <a:r>
            <a:rPr lang="en-US" dirty="0"/>
            <a:t>CONTACT</a:t>
          </a:r>
        </a:p>
      </dgm:t>
    </dgm:pt>
    <dgm:pt modelId="{CB509ABF-CB4A-4CA8-8C31-7AD43A801604}" type="parTrans" cxnId="{1F9BDC89-ED1C-4A4A-81F5-8E1A53018381}">
      <dgm:prSet/>
      <dgm:spPr/>
      <dgm:t>
        <a:bodyPr/>
        <a:lstStyle/>
        <a:p>
          <a:endParaRPr lang="en-US"/>
        </a:p>
      </dgm:t>
    </dgm:pt>
    <dgm:pt modelId="{02AC074E-59C8-429C-B5BC-8C583ECA9C17}" type="sibTrans" cxnId="{1F9BDC89-ED1C-4A4A-81F5-8E1A53018381}">
      <dgm:prSet/>
      <dgm:spPr/>
      <dgm:t>
        <a:bodyPr/>
        <a:lstStyle/>
        <a:p>
          <a:endParaRPr lang="en-US"/>
        </a:p>
      </dgm:t>
    </dgm:pt>
    <dgm:pt modelId="{659B2179-30F0-43D3-91A9-95767BA79136}">
      <dgm:prSet phldrT="[Text]"/>
      <dgm:spPr/>
      <dgm:t>
        <a:bodyPr/>
        <a:lstStyle/>
        <a:p>
          <a:r>
            <a:rPr lang="en-US" dirty="0"/>
            <a:t>RESOURCES</a:t>
          </a:r>
        </a:p>
      </dgm:t>
    </dgm:pt>
    <dgm:pt modelId="{D759A8D9-AA11-4D1E-A00C-15FA12C78D0B}" type="parTrans" cxnId="{3EA2E388-FFE5-4060-804B-A0C87E53F8B7}">
      <dgm:prSet/>
      <dgm:spPr/>
      <dgm:t>
        <a:bodyPr/>
        <a:lstStyle/>
        <a:p>
          <a:endParaRPr lang="en-US"/>
        </a:p>
      </dgm:t>
    </dgm:pt>
    <dgm:pt modelId="{8A148979-EB22-44F2-A054-CCE9D77279AB}" type="sibTrans" cxnId="{3EA2E388-FFE5-4060-804B-A0C87E53F8B7}">
      <dgm:prSet/>
      <dgm:spPr/>
      <dgm:t>
        <a:bodyPr/>
        <a:lstStyle/>
        <a:p>
          <a:endParaRPr lang="en-US"/>
        </a:p>
      </dgm:t>
    </dgm:pt>
    <dgm:pt modelId="{62F69C06-2541-4AA9-9688-282C72C6F06A}">
      <dgm:prSet phldrT="[Text]"/>
      <dgm:spPr/>
      <dgm:t>
        <a:bodyPr/>
        <a:lstStyle/>
        <a:p>
          <a:r>
            <a:rPr lang="en-US" dirty="0"/>
            <a:t>HOME</a:t>
          </a:r>
        </a:p>
      </dgm:t>
    </dgm:pt>
    <dgm:pt modelId="{D8CE3C86-7655-4178-8B62-9DC2D3779C3D}" type="parTrans" cxnId="{3F87A153-E805-4805-BF91-FE145A8CBDD8}">
      <dgm:prSet/>
      <dgm:spPr/>
      <dgm:t>
        <a:bodyPr/>
        <a:lstStyle/>
        <a:p>
          <a:endParaRPr lang="en-US"/>
        </a:p>
      </dgm:t>
    </dgm:pt>
    <dgm:pt modelId="{FD8C82B6-CA85-4051-941D-51C7F888A26E}" type="sibTrans" cxnId="{3F87A153-E805-4805-BF91-FE145A8CBDD8}">
      <dgm:prSet/>
      <dgm:spPr/>
      <dgm:t>
        <a:bodyPr/>
        <a:lstStyle/>
        <a:p>
          <a:endParaRPr lang="en-US"/>
        </a:p>
      </dgm:t>
    </dgm:pt>
    <dgm:pt modelId="{A056BD49-A870-4BD6-AFF7-B4A9BA9245D5}" type="pres">
      <dgm:prSet presAssocID="{02310116-96D8-43FA-B9E0-CD0703ABF232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ED907A77-0B34-446E-A596-81F17180C9D6}" type="pres">
      <dgm:prSet presAssocID="{62F69C06-2541-4AA9-9688-282C72C6F06A}" presName="root" presStyleCnt="0"/>
      <dgm:spPr/>
    </dgm:pt>
    <dgm:pt modelId="{99079FE1-0D7D-4467-BEA0-04BECA729A57}" type="pres">
      <dgm:prSet presAssocID="{62F69C06-2541-4AA9-9688-282C72C6F06A}" presName="rootComposite" presStyleCnt="0"/>
      <dgm:spPr/>
    </dgm:pt>
    <dgm:pt modelId="{5ECAB880-78AB-4FBA-B62A-16D905ACD753}" type="pres">
      <dgm:prSet presAssocID="{62F69C06-2541-4AA9-9688-282C72C6F06A}" presName="rootText" presStyleLbl="node1" presStyleIdx="0" presStyleCnt="5"/>
      <dgm:spPr/>
    </dgm:pt>
    <dgm:pt modelId="{9807B27E-558A-4F3B-A168-4206AD4EF229}" type="pres">
      <dgm:prSet presAssocID="{62F69C06-2541-4AA9-9688-282C72C6F06A}" presName="rootConnector" presStyleLbl="node1" presStyleIdx="0" presStyleCnt="5"/>
      <dgm:spPr/>
    </dgm:pt>
    <dgm:pt modelId="{63ECFE95-3C41-483C-AEC9-3E764C745F03}" type="pres">
      <dgm:prSet presAssocID="{62F69C06-2541-4AA9-9688-282C72C6F06A}" presName="childShape" presStyleCnt="0"/>
      <dgm:spPr/>
    </dgm:pt>
    <dgm:pt modelId="{66F37966-629B-4479-95FF-C16C783AD5CE}" type="pres">
      <dgm:prSet presAssocID="{6A214758-865C-4A68-AA46-1902D43E59D9}" presName="root" presStyleCnt="0"/>
      <dgm:spPr/>
    </dgm:pt>
    <dgm:pt modelId="{CCFCCF02-01E4-417D-A322-BB4800FB4DC8}" type="pres">
      <dgm:prSet presAssocID="{6A214758-865C-4A68-AA46-1902D43E59D9}" presName="rootComposite" presStyleCnt="0"/>
      <dgm:spPr/>
    </dgm:pt>
    <dgm:pt modelId="{C93D44D6-573B-436A-B89A-3F8B54E9EFCD}" type="pres">
      <dgm:prSet presAssocID="{6A214758-865C-4A68-AA46-1902D43E59D9}" presName="rootText" presStyleLbl="node1" presStyleIdx="1" presStyleCnt="5"/>
      <dgm:spPr/>
    </dgm:pt>
    <dgm:pt modelId="{BAB1B41E-3258-4A26-BF5D-B1C752A640BD}" type="pres">
      <dgm:prSet presAssocID="{6A214758-865C-4A68-AA46-1902D43E59D9}" presName="rootConnector" presStyleLbl="node1" presStyleIdx="1" presStyleCnt="5"/>
      <dgm:spPr/>
    </dgm:pt>
    <dgm:pt modelId="{D336C10A-F337-49F1-8438-8E5BA086A593}" type="pres">
      <dgm:prSet presAssocID="{6A214758-865C-4A68-AA46-1902D43E59D9}" presName="childShape" presStyleCnt="0"/>
      <dgm:spPr/>
    </dgm:pt>
    <dgm:pt modelId="{C6CF72FF-8401-4722-B2D9-1A4E96BCD5F5}" type="pres">
      <dgm:prSet presAssocID="{74AAACBB-3919-436B-A3BB-1396A321889A}" presName="Name13" presStyleLbl="parChTrans1D2" presStyleIdx="0" presStyleCnt="2"/>
      <dgm:spPr/>
    </dgm:pt>
    <dgm:pt modelId="{41DE5777-AD3D-4DAE-9599-FB4BABE99817}" type="pres">
      <dgm:prSet presAssocID="{DA7D9D98-BA61-4F3E-8B4D-78BB156FDFF9}" presName="childText" presStyleLbl="bgAcc1" presStyleIdx="0" presStyleCnt="2">
        <dgm:presLayoutVars>
          <dgm:bulletEnabled val="1"/>
        </dgm:presLayoutVars>
      </dgm:prSet>
      <dgm:spPr/>
    </dgm:pt>
    <dgm:pt modelId="{4445DBDB-733C-4CBB-8A37-AED1D668DE79}" type="pres">
      <dgm:prSet presAssocID="{049E0329-D95E-4512-949F-80B056A0628B}" presName="Name13" presStyleLbl="parChTrans1D2" presStyleIdx="1" presStyleCnt="2"/>
      <dgm:spPr/>
    </dgm:pt>
    <dgm:pt modelId="{683B7331-CB43-4CFA-A897-D30657D3AB4C}" type="pres">
      <dgm:prSet presAssocID="{6DA53166-9778-491F-AA22-FF7E05CDF4AE}" presName="childText" presStyleLbl="bgAcc1" presStyleIdx="1" presStyleCnt="2">
        <dgm:presLayoutVars>
          <dgm:bulletEnabled val="1"/>
        </dgm:presLayoutVars>
      </dgm:prSet>
      <dgm:spPr/>
    </dgm:pt>
    <dgm:pt modelId="{F94BDC0D-37E6-4B70-AE2E-4E7B10E43E65}" type="pres">
      <dgm:prSet presAssocID="{659B2179-30F0-43D3-91A9-95767BA79136}" presName="root" presStyleCnt="0"/>
      <dgm:spPr/>
    </dgm:pt>
    <dgm:pt modelId="{2CDF777F-E930-47CC-97DA-BD4114431168}" type="pres">
      <dgm:prSet presAssocID="{659B2179-30F0-43D3-91A9-95767BA79136}" presName="rootComposite" presStyleCnt="0"/>
      <dgm:spPr/>
    </dgm:pt>
    <dgm:pt modelId="{D98A771D-E557-476F-95CD-4E3584FA7C4E}" type="pres">
      <dgm:prSet presAssocID="{659B2179-30F0-43D3-91A9-95767BA79136}" presName="rootText" presStyleLbl="node1" presStyleIdx="2" presStyleCnt="5" custLinFactNeighborX="-1316" custLinFactNeighborY="1400"/>
      <dgm:spPr/>
    </dgm:pt>
    <dgm:pt modelId="{94ED5D28-3A14-4ED8-AEDE-855E9CDBD5AA}" type="pres">
      <dgm:prSet presAssocID="{659B2179-30F0-43D3-91A9-95767BA79136}" presName="rootConnector" presStyleLbl="node1" presStyleIdx="2" presStyleCnt="5"/>
      <dgm:spPr/>
    </dgm:pt>
    <dgm:pt modelId="{E7873259-8D4C-40A8-A6FE-AB318A9EAF19}" type="pres">
      <dgm:prSet presAssocID="{659B2179-30F0-43D3-91A9-95767BA79136}" presName="childShape" presStyleCnt="0"/>
      <dgm:spPr/>
    </dgm:pt>
    <dgm:pt modelId="{B09CF6FE-58B2-4DDF-BFB5-2F006AF982F9}" type="pres">
      <dgm:prSet presAssocID="{1D17E98F-7F04-42A3-954B-7A7577D18EAF}" presName="root" presStyleCnt="0"/>
      <dgm:spPr/>
    </dgm:pt>
    <dgm:pt modelId="{B33C1E1B-B7B3-4EBE-BBD8-0EAFF9A14DF7}" type="pres">
      <dgm:prSet presAssocID="{1D17E98F-7F04-42A3-954B-7A7577D18EAF}" presName="rootComposite" presStyleCnt="0"/>
      <dgm:spPr/>
    </dgm:pt>
    <dgm:pt modelId="{B6A6434E-5476-4531-A6C9-7D847DD9B4F0}" type="pres">
      <dgm:prSet presAssocID="{1D17E98F-7F04-42A3-954B-7A7577D18EAF}" presName="rootText" presStyleLbl="node1" presStyleIdx="3" presStyleCnt="5"/>
      <dgm:spPr/>
    </dgm:pt>
    <dgm:pt modelId="{BCC0F6EC-D69A-4E05-AD5D-5024A3FC54D1}" type="pres">
      <dgm:prSet presAssocID="{1D17E98F-7F04-42A3-954B-7A7577D18EAF}" presName="rootConnector" presStyleLbl="node1" presStyleIdx="3" presStyleCnt="5"/>
      <dgm:spPr/>
    </dgm:pt>
    <dgm:pt modelId="{638B1723-DEF7-4FB2-B4B2-F4BBAC2034A1}" type="pres">
      <dgm:prSet presAssocID="{1D17E98F-7F04-42A3-954B-7A7577D18EAF}" presName="childShape" presStyleCnt="0"/>
      <dgm:spPr/>
    </dgm:pt>
    <dgm:pt modelId="{AFBB4023-15A7-4BED-B634-B28DAB60D884}" type="pres">
      <dgm:prSet presAssocID="{0C629ABD-83AC-4A12-BF31-4A41A7D1E908}" presName="root" presStyleCnt="0"/>
      <dgm:spPr/>
    </dgm:pt>
    <dgm:pt modelId="{6AA460A9-1ADE-4773-B3A9-8FA08F8CF51D}" type="pres">
      <dgm:prSet presAssocID="{0C629ABD-83AC-4A12-BF31-4A41A7D1E908}" presName="rootComposite" presStyleCnt="0"/>
      <dgm:spPr/>
    </dgm:pt>
    <dgm:pt modelId="{1A079ED0-3C28-4655-BDBF-022B6631312D}" type="pres">
      <dgm:prSet presAssocID="{0C629ABD-83AC-4A12-BF31-4A41A7D1E908}" presName="rootText" presStyleLbl="node1" presStyleIdx="4" presStyleCnt="5"/>
      <dgm:spPr/>
    </dgm:pt>
    <dgm:pt modelId="{CA5A5B8F-B8C1-4B3B-86FB-A229F396495D}" type="pres">
      <dgm:prSet presAssocID="{0C629ABD-83AC-4A12-BF31-4A41A7D1E908}" presName="rootConnector" presStyleLbl="node1" presStyleIdx="4" presStyleCnt="5"/>
      <dgm:spPr/>
    </dgm:pt>
    <dgm:pt modelId="{0A4B0758-E411-4CC3-A66B-554A9827FE3E}" type="pres">
      <dgm:prSet presAssocID="{0C629ABD-83AC-4A12-BF31-4A41A7D1E908}" presName="childShape" presStyleCnt="0"/>
      <dgm:spPr/>
    </dgm:pt>
  </dgm:ptLst>
  <dgm:cxnLst>
    <dgm:cxn modelId="{C639D509-232A-41AD-A2FC-FC7B8A5CDC7F}" type="presOf" srcId="{1D17E98F-7F04-42A3-954B-7A7577D18EAF}" destId="{BCC0F6EC-D69A-4E05-AD5D-5024A3FC54D1}" srcOrd="1" destOrd="0" presId="urn:microsoft.com/office/officeart/2005/8/layout/hierarchy3"/>
    <dgm:cxn modelId="{1B76202E-373C-4D85-BD14-B8D2B647E634}" type="presOf" srcId="{DA7D9D98-BA61-4F3E-8B4D-78BB156FDFF9}" destId="{41DE5777-AD3D-4DAE-9599-FB4BABE99817}" srcOrd="0" destOrd="0" presId="urn:microsoft.com/office/officeart/2005/8/layout/hierarchy3"/>
    <dgm:cxn modelId="{33F2CE2E-3C0D-4B1D-8F8C-2DC254084D8B}" type="presOf" srcId="{6DA53166-9778-491F-AA22-FF7E05CDF4AE}" destId="{683B7331-CB43-4CFA-A897-D30657D3AB4C}" srcOrd="0" destOrd="0" presId="urn:microsoft.com/office/officeart/2005/8/layout/hierarchy3"/>
    <dgm:cxn modelId="{CFCA1E2F-9180-4054-8879-F0EBA57AD3AC}" srcId="{02310116-96D8-43FA-B9E0-CD0703ABF232}" destId="{6A214758-865C-4A68-AA46-1902D43E59D9}" srcOrd="1" destOrd="0" parTransId="{4982F208-BFCA-413F-B9C4-0485B9FDAF51}" sibTransId="{EEDCDC32-13D7-4D6C-9B62-4D4C5231DC3D}"/>
    <dgm:cxn modelId="{2AB6F53E-2853-4C48-B9EF-06E15C5FDC66}" type="presOf" srcId="{74AAACBB-3919-436B-A3BB-1396A321889A}" destId="{C6CF72FF-8401-4722-B2D9-1A4E96BCD5F5}" srcOrd="0" destOrd="0" presId="urn:microsoft.com/office/officeart/2005/8/layout/hierarchy3"/>
    <dgm:cxn modelId="{7C204641-A3B3-4401-8377-3D580855D209}" type="presOf" srcId="{62F69C06-2541-4AA9-9688-282C72C6F06A}" destId="{5ECAB880-78AB-4FBA-B62A-16D905ACD753}" srcOrd="0" destOrd="0" presId="urn:microsoft.com/office/officeart/2005/8/layout/hierarchy3"/>
    <dgm:cxn modelId="{8670BA42-93D3-4792-8CC2-4D2A7962F061}" type="presOf" srcId="{0C629ABD-83AC-4A12-BF31-4A41A7D1E908}" destId="{CA5A5B8F-B8C1-4B3B-86FB-A229F396495D}" srcOrd="1" destOrd="0" presId="urn:microsoft.com/office/officeart/2005/8/layout/hierarchy3"/>
    <dgm:cxn modelId="{ACE9B764-A102-48B0-89CF-DD06331441BB}" type="presOf" srcId="{1D17E98F-7F04-42A3-954B-7A7577D18EAF}" destId="{B6A6434E-5476-4531-A6C9-7D847DD9B4F0}" srcOrd="0" destOrd="0" presId="urn:microsoft.com/office/officeart/2005/8/layout/hierarchy3"/>
    <dgm:cxn modelId="{CDEEC748-8796-46F8-BDA3-9F0031D6D1CE}" type="presOf" srcId="{6A214758-865C-4A68-AA46-1902D43E59D9}" destId="{BAB1B41E-3258-4A26-BF5D-B1C752A640BD}" srcOrd="1" destOrd="0" presId="urn:microsoft.com/office/officeart/2005/8/layout/hierarchy3"/>
    <dgm:cxn modelId="{3F87A153-E805-4805-BF91-FE145A8CBDD8}" srcId="{02310116-96D8-43FA-B9E0-CD0703ABF232}" destId="{62F69C06-2541-4AA9-9688-282C72C6F06A}" srcOrd="0" destOrd="0" parTransId="{D8CE3C86-7655-4178-8B62-9DC2D3779C3D}" sibTransId="{FD8C82B6-CA85-4051-941D-51C7F888A26E}"/>
    <dgm:cxn modelId="{7EE0E778-D800-4B40-B5AD-E251749FC3ED}" type="presOf" srcId="{659B2179-30F0-43D3-91A9-95767BA79136}" destId="{D98A771D-E557-476F-95CD-4E3584FA7C4E}" srcOrd="0" destOrd="0" presId="urn:microsoft.com/office/officeart/2005/8/layout/hierarchy3"/>
    <dgm:cxn modelId="{6B021259-0F7C-422E-B088-5C2CC69D2C1E}" type="presOf" srcId="{02310116-96D8-43FA-B9E0-CD0703ABF232}" destId="{A056BD49-A870-4BD6-AFF7-B4A9BA9245D5}" srcOrd="0" destOrd="0" presId="urn:microsoft.com/office/officeart/2005/8/layout/hierarchy3"/>
    <dgm:cxn modelId="{5716177C-BFA2-4ADD-A471-DB56C098D8E7}" srcId="{6A214758-865C-4A68-AA46-1902D43E59D9}" destId="{DA7D9D98-BA61-4F3E-8B4D-78BB156FDFF9}" srcOrd="0" destOrd="0" parTransId="{74AAACBB-3919-436B-A3BB-1396A321889A}" sibTransId="{196ED4B0-DE9F-4597-8578-32F0AECF71FB}"/>
    <dgm:cxn modelId="{3EA2E388-FFE5-4060-804B-A0C87E53F8B7}" srcId="{02310116-96D8-43FA-B9E0-CD0703ABF232}" destId="{659B2179-30F0-43D3-91A9-95767BA79136}" srcOrd="2" destOrd="0" parTransId="{D759A8D9-AA11-4D1E-A00C-15FA12C78D0B}" sibTransId="{8A148979-EB22-44F2-A054-CCE9D77279AB}"/>
    <dgm:cxn modelId="{1F9BDC89-ED1C-4A4A-81F5-8E1A53018381}" srcId="{02310116-96D8-43FA-B9E0-CD0703ABF232}" destId="{0C629ABD-83AC-4A12-BF31-4A41A7D1E908}" srcOrd="4" destOrd="0" parTransId="{CB509ABF-CB4A-4CA8-8C31-7AD43A801604}" sibTransId="{02AC074E-59C8-429C-B5BC-8C583ECA9C17}"/>
    <dgm:cxn modelId="{DDEBB1AA-7B85-4FA0-B269-7AF35617860F}" type="presOf" srcId="{049E0329-D95E-4512-949F-80B056A0628B}" destId="{4445DBDB-733C-4CBB-8A37-AED1D668DE79}" srcOrd="0" destOrd="0" presId="urn:microsoft.com/office/officeart/2005/8/layout/hierarchy3"/>
    <dgm:cxn modelId="{4FF48FAF-3EF7-4AB7-9A0E-470D382384C5}" srcId="{6A214758-865C-4A68-AA46-1902D43E59D9}" destId="{6DA53166-9778-491F-AA22-FF7E05CDF4AE}" srcOrd="1" destOrd="0" parTransId="{049E0329-D95E-4512-949F-80B056A0628B}" sibTransId="{66AA43D6-B09C-46C3-969E-D4ED2E7229B2}"/>
    <dgm:cxn modelId="{E5556BB0-2BCE-4FB6-9912-61DDCECCEFC3}" type="presOf" srcId="{659B2179-30F0-43D3-91A9-95767BA79136}" destId="{94ED5D28-3A14-4ED8-AEDE-855E9CDBD5AA}" srcOrd="1" destOrd="0" presId="urn:microsoft.com/office/officeart/2005/8/layout/hierarchy3"/>
    <dgm:cxn modelId="{98C373B1-4DD4-4C45-AD59-5CC36407F131}" srcId="{02310116-96D8-43FA-B9E0-CD0703ABF232}" destId="{1D17E98F-7F04-42A3-954B-7A7577D18EAF}" srcOrd="3" destOrd="0" parTransId="{C4B39BFC-4F03-4E67-8BA1-2E2040415051}" sibTransId="{BD2A48C7-8E5A-4CE6-9803-26C7651C635F}"/>
    <dgm:cxn modelId="{2F595AC9-A0E4-4055-A28B-8CC7FD09B49C}" type="presOf" srcId="{62F69C06-2541-4AA9-9688-282C72C6F06A}" destId="{9807B27E-558A-4F3B-A168-4206AD4EF229}" srcOrd="1" destOrd="0" presId="urn:microsoft.com/office/officeart/2005/8/layout/hierarchy3"/>
    <dgm:cxn modelId="{BB430EF2-5151-438E-9182-2FEE7F1B16C4}" type="presOf" srcId="{6A214758-865C-4A68-AA46-1902D43E59D9}" destId="{C93D44D6-573B-436A-B89A-3F8B54E9EFCD}" srcOrd="0" destOrd="0" presId="urn:microsoft.com/office/officeart/2005/8/layout/hierarchy3"/>
    <dgm:cxn modelId="{C40E5DFB-45A7-4585-893D-FFCE0B8B685E}" type="presOf" srcId="{0C629ABD-83AC-4A12-BF31-4A41A7D1E908}" destId="{1A079ED0-3C28-4655-BDBF-022B6631312D}" srcOrd="0" destOrd="0" presId="urn:microsoft.com/office/officeart/2005/8/layout/hierarchy3"/>
    <dgm:cxn modelId="{5FBD5B7B-9F1D-47D4-87A9-8B8308000D38}" type="presParOf" srcId="{A056BD49-A870-4BD6-AFF7-B4A9BA9245D5}" destId="{ED907A77-0B34-446E-A596-81F17180C9D6}" srcOrd="0" destOrd="0" presId="urn:microsoft.com/office/officeart/2005/8/layout/hierarchy3"/>
    <dgm:cxn modelId="{B1E4B91A-2672-4ACF-84B1-856D02C8A513}" type="presParOf" srcId="{ED907A77-0B34-446E-A596-81F17180C9D6}" destId="{99079FE1-0D7D-4467-BEA0-04BECA729A57}" srcOrd="0" destOrd="0" presId="urn:microsoft.com/office/officeart/2005/8/layout/hierarchy3"/>
    <dgm:cxn modelId="{0DEF4C1C-3DB5-44B5-92DB-3A75161EDEEB}" type="presParOf" srcId="{99079FE1-0D7D-4467-BEA0-04BECA729A57}" destId="{5ECAB880-78AB-4FBA-B62A-16D905ACD753}" srcOrd="0" destOrd="0" presId="urn:microsoft.com/office/officeart/2005/8/layout/hierarchy3"/>
    <dgm:cxn modelId="{106625ED-19FE-49F4-9750-A820AFD146CC}" type="presParOf" srcId="{99079FE1-0D7D-4467-BEA0-04BECA729A57}" destId="{9807B27E-558A-4F3B-A168-4206AD4EF229}" srcOrd="1" destOrd="0" presId="urn:microsoft.com/office/officeart/2005/8/layout/hierarchy3"/>
    <dgm:cxn modelId="{6E3F71F3-2420-4480-993C-F7DCCFBBC2BD}" type="presParOf" srcId="{ED907A77-0B34-446E-A596-81F17180C9D6}" destId="{63ECFE95-3C41-483C-AEC9-3E764C745F03}" srcOrd="1" destOrd="0" presId="urn:microsoft.com/office/officeart/2005/8/layout/hierarchy3"/>
    <dgm:cxn modelId="{1C863923-8344-4C52-BC4B-F3B964DE3100}" type="presParOf" srcId="{A056BD49-A870-4BD6-AFF7-B4A9BA9245D5}" destId="{66F37966-629B-4479-95FF-C16C783AD5CE}" srcOrd="1" destOrd="0" presId="urn:microsoft.com/office/officeart/2005/8/layout/hierarchy3"/>
    <dgm:cxn modelId="{13E593D7-6A8C-4D01-9602-78B92A01AF25}" type="presParOf" srcId="{66F37966-629B-4479-95FF-C16C783AD5CE}" destId="{CCFCCF02-01E4-417D-A322-BB4800FB4DC8}" srcOrd="0" destOrd="0" presId="urn:microsoft.com/office/officeart/2005/8/layout/hierarchy3"/>
    <dgm:cxn modelId="{8F649B79-6A60-44D6-B9AE-EBE3E70DDCA1}" type="presParOf" srcId="{CCFCCF02-01E4-417D-A322-BB4800FB4DC8}" destId="{C93D44D6-573B-436A-B89A-3F8B54E9EFCD}" srcOrd="0" destOrd="0" presId="urn:microsoft.com/office/officeart/2005/8/layout/hierarchy3"/>
    <dgm:cxn modelId="{DC8A4D04-E03B-4316-B479-0BB22181BF4D}" type="presParOf" srcId="{CCFCCF02-01E4-417D-A322-BB4800FB4DC8}" destId="{BAB1B41E-3258-4A26-BF5D-B1C752A640BD}" srcOrd="1" destOrd="0" presId="urn:microsoft.com/office/officeart/2005/8/layout/hierarchy3"/>
    <dgm:cxn modelId="{D8696ED5-97AB-4C77-BC74-D1092FA4C8CD}" type="presParOf" srcId="{66F37966-629B-4479-95FF-C16C783AD5CE}" destId="{D336C10A-F337-49F1-8438-8E5BA086A593}" srcOrd="1" destOrd="0" presId="urn:microsoft.com/office/officeart/2005/8/layout/hierarchy3"/>
    <dgm:cxn modelId="{D94B01C0-11F6-40CF-BC8A-B3AA4684EC48}" type="presParOf" srcId="{D336C10A-F337-49F1-8438-8E5BA086A593}" destId="{C6CF72FF-8401-4722-B2D9-1A4E96BCD5F5}" srcOrd="0" destOrd="0" presId="urn:microsoft.com/office/officeart/2005/8/layout/hierarchy3"/>
    <dgm:cxn modelId="{94584CF6-9659-4882-9AE8-17EC69911FB1}" type="presParOf" srcId="{D336C10A-F337-49F1-8438-8E5BA086A593}" destId="{41DE5777-AD3D-4DAE-9599-FB4BABE99817}" srcOrd="1" destOrd="0" presId="urn:microsoft.com/office/officeart/2005/8/layout/hierarchy3"/>
    <dgm:cxn modelId="{C160AE6A-F87D-45A0-8C38-BF661182581A}" type="presParOf" srcId="{D336C10A-F337-49F1-8438-8E5BA086A593}" destId="{4445DBDB-733C-4CBB-8A37-AED1D668DE79}" srcOrd="2" destOrd="0" presId="urn:microsoft.com/office/officeart/2005/8/layout/hierarchy3"/>
    <dgm:cxn modelId="{0E7DE454-1695-4E14-B44E-50410D8368DE}" type="presParOf" srcId="{D336C10A-F337-49F1-8438-8E5BA086A593}" destId="{683B7331-CB43-4CFA-A897-D30657D3AB4C}" srcOrd="3" destOrd="0" presId="urn:microsoft.com/office/officeart/2005/8/layout/hierarchy3"/>
    <dgm:cxn modelId="{06FDD7BC-A34E-40C7-AECB-F90FF0976ED1}" type="presParOf" srcId="{A056BD49-A870-4BD6-AFF7-B4A9BA9245D5}" destId="{F94BDC0D-37E6-4B70-AE2E-4E7B10E43E65}" srcOrd="2" destOrd="0" presId="urn:microsoft.com/office/officeart/2005/8/layout/hierarchy3"/>
    <dgm:cxn modelId="{B8CE59C7-2FC7-493C-87EE-20F9E5B7013A}" type="presParOf" srcId="{F94BDC0D-37E6-4B70-AE2E-4E7B10E43E65}" destId="{2CDF777F-E930-47CC-97DA-BD4114431168}" srcOrd="0" destOrd="0" presId="urn:microsoft.com/office/officeart/2005/8/layout/hierarchy3"/>
    <dgm:cxn modelId="{E535E224-3417-4FE0-BEF1-98A8376ED234}" type="presParOf" srcId="{2CDF777F-E930-47CC-97DA-BD4114431168}" destId="{D98A771D-E557-476F-95CD-4E3584FA7C4E}" srcOrd="0" destOrd="0" presId="urn:microsoft.com/office/officeart/2005/8/layout/hierarchy3"/>
    <dgm:cxn modelId="{956EF0CD-95B0-47A5-BB34-6A77BC69894B}" type="presParOf" srcId="{2CDF777F-E930-47CC-97DA-BD4114431168}" destId="{94ED5D28-3A14-4ED8-AEDE-855E9CDBD5AA}" srcOrd="1" destOrd="0" presId="urn:microsoft.com/office/officeart/2005/8/layout/hierarchy3"/>
    <dgm:cxn modelId="{F7F807D6-A40D-4CA6-A7A4-CC692D7B5A03}" type="presParOf" srcId="{F94BDC0D-37E6-4B70-AE2E-4E7B10E43E65}" destId="{E7873259-8D4C-40A8-A6FE-AB318A9EAF19}" srcOrd="1" destOrd="0" presId="urn:microsoft.com/office/officeart/2005/8/layout/hierarchy3"/>
    <dgm:cxn modelId="{72CA3DB7-1447-4E85-9FE6-5AF50383741D}" type="presParOf" srcId="{A056BD49-A870-4BD6-AFF7-B4A9BA9245D5}" destId="{B09CF6FE-58B2-4DDF-BFB5-2F006AF982F9}" srcOrd="3" destOrd="0" presId="urn:microsoft.com/office/officeart/2005/8/layout/hierarchy3"/>
    <dgm:cxn modelId="{01652D4F-D779-4E80-A056-96509CCE9F05}" type="presParOf" srcId="{B09CF6FE-58B2-4DDF-BFB5-2F006AF982F9}" destId="{B33C1E1B-B7B3-4EBE-BBD8-0EAFF9A14DF7}" srcOrd="0" destOrd="0" presId="urn:microsoft.com/office/officeart/2005/8/layout/hierarchy3"/>
    <dgm:cxn modelId="{B9ABDD78-BF4D-4D1A-A426-14D57E9DEFCC}" type="presParOf" srcId="{B33C1E1B-B7B3-4EBE-BBD8-0EAFF9A14DF7}" destId="{B6A6434E-5476-4531-A6C9-7D847DD9B4F0}" srcOrd="0" destOrd="0" presId="urn:microsoft.com/office/officeart/2005/8/layout/hierarchy3"/>
    <dgm:cxn modelId="{89B76353-C21A-4802-B64D-F675F78CB203}" type="presParOf" srcId="{B33C1E1B-B7B3-4EBE-BBD8-0EAFF9A14DF7}" destId="{BCC0F6EC-D69A-4E05-AD5D-5024A3FC54D1}" srcOrd="1" destOrd="0" presId="urn:microsoft.com/office/officeart/2005/8/layout/hierarchy3"/>
    <dgm:cxn modelId="{DCAEB958-3F20-4836-A984-51A1FF85A122}" type="presParOf" srcId="{B09CF6FE-58B2-4DDF-BFB5-2F006AF982F9}" destId="{638B1723-DEF7-4FB2-B4B2-F4BBAC2034A1}" srcOrd="1" destOrd="0" presId="urn:microsoft.com/office/officeart/2005/8/layout/hierarchy3"/>
    <dgm:cxn modelId="{0E4E48D3-6121-44C5-9532-FD9BC781E459}" type="presParOf" srcId="{A056BD49-A870-4BD6-AFF7-B4A9BA9245D5}" destId="{AFBB4023-15A7-4BED-B634-B28DAB60D884}" srcOrd="4" destOrd="0" presId="urn:microsoft.com/office/officeart/2005/8/layout/hierarchy3"/>
    <dgm:cxn modelId="{A7EAA533-C149-4378-90A7-5ACDE0F685AC}" type="presParOf" srcId="{AFBB4023-15A7-4BED-B634-B28DAB60D884}" destId="{6AA460A9-1ADE-4773-B3A9-8FA08F8CF51D}" srcOrd="0" destOrd="0" presId="urn:microsoft.com/office/officeart/2005/8/layout/hierarchy3"/>
    <dgm:cxn modelId="{E34BA21B-C054-4D95-9287-49020E0AB55F}" type="presParOf" srcId="{6AA460A9-1ADE-4773-B3A9-8FA08F8CF51D}" destId="{1A079ED0-3C28-4655-BDBF-022B6631312D}" srcOrd="0" destOrd="0" presId="urn:microsoft.com/office/officeart/2005/8/layout/hierarchy3"/>
    <dgm:cxn modelId="{91E93A50-F3EA-4A1E-92F9-BC6288ABEBA6}" type="presParOf" srcId="{6AA460A9-1ADE-4773-B3A9-8FA08F8CF51D}" destId="{CA5A5B8F-B8C1-4B3B-86FB-A229F396495D}" srcOrd="1" destOrd="0" presId="urn:microsoft.com/office/officeart/2005/8/layout/hierarchy3"/>
    <dgm:cxn modelId="{F838B428-2512-49E9-95E3-9DA69282AB6B}" type="presParOf" srcId="{AFBB4023-15A7-4BED-B634-B28DAB60D884}" destId="{0A4B0758-E411-4CC3-A66B-554A9827FE3E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CAB880-78AB-4FBA-B62A-16D905ACD753}">
      <dsp:nvSpPr>
        <dsp:cNvPr id="0" name=""/>
        <dsp:cNvSpPr/>
      </dsp:nvSpPr>
      <dsp:spPr>
        <a:xfrm>
          <a:off x="2692" y="1062058"/>
          <a:ext cx="918264" cy="4591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HOME</a:t>
          </a:r>
        </a:p>
      </dsp:txBody>
      <dsp:txXfrm>
        <a:off x="16140" y="1075506"/>
        <a:ext cx="891368" cy="432236"/>
      </dsp:txXfrm>
    </dsp:sp>
    <dsp:sp modelId="{C93D44D6-573B-436A-B89A-3F8B54E9EFCD}">
      <dsp:nvSpPr>
        <dsp:cNvPr id="0" name=""/>
        <dsp:cNvSpPr/>
      </dsp:nvSpPr>
      <dsp:spPr>
        <a:xfrm>
          <a:off x="1150523" y="1062058"/>
          <a:ext cx="918264" cy="4591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PORTFOLIO</a:t>
          </a:r>
        </a:p>
      </dsp:txBody>
      <dsp:txXfrm>
        <a:off x="1163971" y="1075506"/>
        <a:ext cx="891368" cy="432236"/>
      </dsp:txXfrm>
    </dsp:sp>
    <dsp:sp modelId="{C6CF72FF-8401-4722-B2D9-1A4E96BCD5F5}">
      <dsp:nvSpPr>
        <dsp:cNvPr id="0" name=""/>
        <dsp:cNvSpPr/>
      </dsp:nvSpPr>
      <dsp:spPr>
        <a:xfrm>
          <a:off x="1242350" y="1521190"/>
          <a:ext cx="91826" cy="34434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44349"/>
              </a:lnTo>
              <a:lnTo>
                <a:pt x="91826" y="344349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1DE5777-AD3D-4DAE-9599-FB4BABE99817}">
      <dsp:nvSpPr>
        <dsp:cNvPr id="0" name=""/>
        <dsp:cNvSpPr/>
      </dsp:nvSpPr>
      <dsp:spPr>
        <a:xfrm>
          <a:off x="1334176" y="1635973"/>
          <a:ext cx="734611" cy="45913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0160" rIns="1524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PHOTOGRAPHY</a:t>
          </a:r>
        </a:p>
      </dsp:txBody>
      <dsp:txXfrm>
        <a:off x="1347624" y="1649421"/>
        <a:ext cx="707715" cy="432236"/>
      </dsp:txXfrm>
    </dsp:sp>
    <dsp:sp modelId="{4445DBDB-733C-4CBB-8A37-AED1D668DE79}">
      <dsp:nvSpPr>
        <dsp:cNvPr id="0" name=""/>
        <dsp:cNvSpPr/>
      </dsp:nvSpPr>
      <dsp:spPr>
        <a:xfrm>
          <a:off x="1242350" y="1521190"/>
          <a:ext cx="91826" cy="9182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18264"/>
              </a:lnTo>
              <a:lnTo>
                <a:pt x="91826" y="918264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83B7331-CB43-4CFA-A897-D30657D3AB4C}">
      <dsp:nvSpPr>
        <dsp:cNvPr id="0" name=""/>
        <dsp:cNvSpPr/>
      </dsp:nvSpPr>
      <dsp:spPr>
        <a:xfrm>
          <a:off x="1334176" y="2209889"/>
          <a:ext cx="734611" cy="459132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" tIns="10160" rIns="15240" bIns="1016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VIDEOGRAPHY</a:t>
          </a:r>
        </a:p>
      </dsp:txBody>
      <dsp:txXfrm>
        <a:off x="1347624" y="2223337"/>
        <a:ext cx="707715" cy="432236"/>
      </dsp:txXfrm>
    </dsp:sp>
    <dsp:sp modelId="{D98A771D-E557-476F-95CD-4E3584FA7C4E}">
      <dsp:nvSpPr>
        <dsp:cNvPr id="0" name=""/>
        <dsp:cNvSpPr/>
      </dsp:nvSpPr>
      <dsp:spPr>
        <a:xfrm>
          <a:off x="2286270" y="1068486"/>
          <a:ext cx="918264" cy="4591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RESOURCES</a:t>
          </a:r>
        </a:p>
      </dsp:txBody>
      <dsp:txXfrm>
        <a:off x="2299718" y="1081934"/>
        <a:ext cx="891368" cy="432236"/>
      </dsp:txXfrm>
    </dsp:sp>
    <dsp:sp modelId="{B6A6434E-5476-4531-A6C9-7D847DD9B4F0}">
      <dsp:nvSpPr>
        <dsp:cNvPr id="0" name=""/>
        <dsp:cNvSpPr/>
      </dsp:nvSpPr>
      <dsp:spPr>
        <a:xfrm>
          <a:off x="3446186" y="1062058"/>
          <a:ext cx="918264" cy="4591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ABOUT</a:t>
          </a:r>
        </a:p>
      </dsp:txBody>
      <dsp:txXfrm>
        <a:off x="3459634" y="1075506"/>
        <a:ext cx="891368" cy="432236"/>
      </dsp:txXfrm>
    </dsp:sp>
    <dsp:sp modelId="{1A079ED0-3C28-4655-BDBF-022B6631312D}">
      <dsp:nvSpPr>
        <dsp:cNvPr id="0" name=""/>
        <dsp:cNvSpPr/>
      </dsp:nvSpPr>
      <dsp:spPr>
        <a:xfrm>
          <a:off x="4594017" y="1062058"/>
          <a:ext cx="918264" cy="45913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765" tIns="16510" rIns="24765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CONTACT</a:t>
          </a:r>
        </a:p>
      </dsp:txBody>
      <dsp:txXfrm>
        <a:off x="4607465" y="1075506"/>
        <a:ext cx="891368" cy="43223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974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735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33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83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475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350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220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73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158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905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168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A4AA49-1181-417A-A09D-FCCF33A5044B}" type="datetimeFigureOut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54FE19-6A09-4C47-9D08-4B0F787588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207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B70785B-EADB-4515-AF8A-4B32053AD2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5441" y="965199"/>
            <a:ext cx="5074558" cy="4927601"/>
          </a:xfrm>
        </p:spPr>
        <p:txBody>
          <a:bodyPr anchor="ctr">
            <a:normAutofit/>
          </a:bodyPr>
          <a:lstStyle/>
          <a:p>
            <a:pPr algn="l"/>
            <a:r>
              <a:rPr lang="en-US" sz="4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Website Concept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E3742C-256C-4A38-836A-7014DE1F4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42" y="1749892"/>
            <a:ext cx="2030953" cy="4142907"/>
          </a:xfrm>
        </p:spPr>
        <p:txBody>
          <a:bodyPr anchor="ctr">
            <a:norm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JIMMY LAUCHOY</a:t>
            </a:r>
          </a:p>
          <a:p>
            <a:pPr algn="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DM-UY 2193</a:t>
            </a:r>
          </a:p>
          <a:p>
            <a:pPr algn="r"/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PROFESSOR ADEE</a:t>
            </a:r>
          </a:p>
        </p:txBody>
      </p:sp>
    </p:spTree>
    <p:extLst>
      <p:ext uri="{BB962C8B-B14F-4D97-AF65-F5344CB8AC3E}">
        <p14:creationId xmlns:p14="http://schemas.microsoft.com/office/powerpoint/2010/main" val="1893270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BE3742C-256C-4A38-836A-7014DE1F4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42" y="965198"/>
            <a:ext cx="2030953" cy="4927602"/>
          </a:xfrm>
        </p:spPr>
        <p:txBody>
          <a:bodyPr anchor="ctr">
            <a:norm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VIDEOGRAPHY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7EF665-CD75-4940-83E7-725CAF8914AC}"/>
              </a:ext>
            </a:extLst>
          </p:cNvPr>
          <p:cNvSpPr/>
          <p:nvPr/>
        </p:nvSpPr>
        <p:spPr>
          <a:xfrm>
            <a:off x="3195993" y="1526721"/>
            <a:ext cx="5706834" cy="38045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EB933-A4D8-4D59-A8EC-545532DE0965}"/>
              </a:ext>
            </a:extLst>
          </p:cNvPr>
          <p:cNvSpPr txBox="1"/>
          <p:nvPr/>
        </p:nvSpPr>
        <p:spPr>
          <a:xfrm>
            <a:off x="4829778" y="1574719"/>
            <a:ext cx="2585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Effra Light" panose="02000306080000020004" pitchFamily="2" charset="0"/>
              </a:rPr>
              <a:t>Jimmy </a:t>
            </a:r>
            <a:r>
              <a:rPr lang="en-US" dirty="0" err="1">
                <a:latin typeface="Effra Light" panose="02000306080000020004" pitchFamily="2" charset="0"/>
              </a:rPr>
              <a:t>Lauchoy</a:t>
            </a:r>
            <a:endParaRPr lang="en-US" dirty="0">
              <a:latin typeface="Effra Light" panose="02000306080000020004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460E0C-CD16-4089-B0E3-74192C5B5487}"/>
              </a:ext>
            </a:extLst>
          </p:cNvPr>
          <p:cNvSpPr/>
          <p:nvPr/>
        </p:nvSpPr>
        <p:spPr>
          <a:xfrm>
            <a:off x="3190568" y="1976542"/>
            <a:ext cx="5712259" cy="334271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7328B9-C95C-4B81-AFBA-365C6A9C5F3D}"/>
              </a:ext>
            </a:extLst>
          </p:cNvPr>
          <p:cNvSpPr txBox="1"/>
          <p:nvPr/>
        </p:nvSpPr>
        <p:spPr>
          <a:xfrm>
            <a:off x="3439517" y="1976542"/>
            <a:ext cx="53659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>
                    <a:lumMod val="85000"/>
                  </a:schemeClr>
                </a:solidFill>
              </a:rPr>
              <a:t>HOME  PORTFOLIO  RESOURCES  ABOUT  CONTACT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1F339E-4F2B-4405-98EB-CD055D1656C4}"/>
              </a:ext>
            </a:extLst>
          </p:cNvPr>
          <p:cNvSpPr txBox="1"/>
          <p:nvPr/>
        </p:nvSpPr>
        <p:spPr>
          <a:xfrm>
            <a:off x="3224981" y="2781400"/>
            <a:ext cx="1604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VIDEOGRAPHY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F83CA96-32EE-402F-9C09-0977C4E27A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78" r="8657"/>
          <a:stretch/>
        </p:blipFill>
        <p:spPr>
          <a:xfrm>
            <a:off x="4807422" y="2481227"/>
            <a:ext cx="4087953" cy="2838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994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BE3742C-256C-4A38-836A-7014DE1F4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42" y="965198"/>
            <a:ext cx="2030953" cy="4927602"/>
          </a:xfrm>
        </p:spPr>
        <p:txBody>
          <a:bodyPr anchor="ctr">
            <a:norm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CONCEPTS/SKILLS USED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6682E7-D52B-461B-A6DA-9CE9E32ECDE0}"/>
              </a:ext>
            </a:extLst>
          </p:cNvPr>
          <p:cNvSpPr txBox="1"/>
          <p:nvPr/>
        </p:nvSpPr>
        <p:spPr>
          <a:xfrm>
            <a:off x="3041918" y="2896374"/>
            <a:ext cx="56999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Header, </a:t>
            </a:r>
            <a:r>
              <a:rPr lang="en-US" sz="2000" dirty="0" err="1"/>
              <a:t>divs</a:t>
            </a:r>
            <a:r>
              <a:rPr lang="en-US" sz="2000" dirty="0"/>
              <a:t>, </a:t>
            </a:r>
            <a:r>
              <a:rPr lang="en-US" sz="2000" dirty="0" err="1"/>
              <a:t>css</a:t>
            </a:r>
            <a:r>
              <a:rPr lang="en-US" sz="2000" dirty="0"/>
              <a:t> styling, </a:t>
            </a:r>
            <a:r>
              <a:rPr lang="en-US" sz="2000" dirty="0" err="1"/>
              <a:t>nav</a:t>
            </a:r>
            <a:r>
              <a:rPr lang="en-US" sz="2000" dirty="0"/>
              <a:t> bars with inline block, scrolling graphics, image transforms, relative and absolute positioning, social media linking, text/image hover effects, footer</a:t>
            </a:r>
          </a:p>
        </p:txBody>
      </p:sp>
    </p:spTree>
    <p:extLst>
      <p:ext uri="{BB962C8B-B14F-4D97-AF65-F5344CB8AC3E}">
        <p14:creationId xmlns:p14="http://schemas.microsoft.com/office/powerpoint/2010/main" val="3663024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BE3742C-256C-4A38-836A-7014DE1F4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42" y="965198"/>
            <a:ext cx="2030953" cy="4927602"/>
          </a:xfrm>
        </p:spPr>
        <p:txBody>
          <a:bodyPr anchor="ctr">
            <a:norm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CONCEPTS/SKILLS TO BE USED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6682E7-D52B-461B-A6DA-9CE9E32ECDE0}"/>
              </a:ext>
            </a:extLst>
          </p:cNvPr>
          <p:cNvSpPr txBox="1"/>
          <p:nvPr/>
        </p:nvSpPr>
        <p:spPr>
          <a:xfrm>
            <a:off x="3041918" y="2896374"/>
            <a:ext cx="569991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Complex animations, </a:t>
            </a:r>
            <a:r>
              <a:rPr lang="en-US" sz="2000" dirty="0" err="1"/>
              <a:t>jquery</a:t>
            </a:r>
            <a:r>
              <a:rPr lang="en-US" sz="2000" dirty="0"/>
              <a:t> use, JavaScript implementations, smooth website scrolling, mobile/desktop compatibility, photo loading optimizations for faster webpage, logo design</a:t>
            </a:r>
          </a:p>
        </p:txBody>
      </p:sp>
    </p:spTree>
    <p:extLst>
      <p:ext uri="{BB962C8B-B14F-4D97-AF65-F5344CB8AC3E}">
        <p14:creationId xmlns:p14="http://schemas.microsoft.com/office/powerpoint/2010/main" val="2491622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F9229CAD-C93C-416F-A726-404EE5F497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85441" y="965199"/>
            <a:ext cx="4850270" cy="4927601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just"/>
            <a:r>
              <a:rPr lang="en-US" sz="24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 will be building and periodically updating my photography portfolio website. This website will showcase my skills in photography, videography, website design, and can hopefully attract clients for professional work. A clean, modern look that is simple to navigate and puts focus on </a:t>
            </a:r>
            <a:r>
              <a:rPr lang="en-US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the mood of each </a:t>
            </a:r>
            <a:r>
              <a:rPr lang="en-US" sz="24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photo is the end goal of this project. 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D72676F-0880-48DA-B977-5E4ADEB1CA74}"/>
              </a:ext>
            </a:extLst>
          </p:cNvPr>
          <p:cNvSpPr txBox="1">
            <a:spLocks/>
          </p:cNvSpPr>
          <p:nvPr/>
        </p:nvSpPr>
        <p:spPr>
          <a:xfrm>
            <a:off x="767442" y="965198"/>
            <a:ext cx="2030953" cy="4927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WEBSITE CONCEPT</a:t>
            </a:r>
          </a:p>
        </p:txBody>
      </p:sp>
    </p:spTree>
    <p:extLst>
      <p:ext uri="{BB962C8B-B14F-4D97-AF65-F5344CB8AC3E}">
        <p14:creationId xmlns:p14="http://schemas.microsoft.com/office/powerpoint/2010/main" val="4078726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9B70785B-EADB-4515-AF8A-4B32053AD2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85441" y="965199"/>
            <a:ext cx="5074558" cy="4927601"/>
          </a:xfrm>
        </p:spPr>
        <p:txBody>
          <a:bodyPr anchor="ctr">
            <a:normAutofit/>
          </a:bodyPr>
          <a:lstStyle/>
          <a:p>
            <a:pPr algn="l"/>
            <a:r>
              <a:rPr lang="en-US" sz="47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Inspirations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E3742C-256C-4A38-836A-7014DE1F4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42" y="965198"/>
            <a:ext cx="2030953" cy="4927602"/>
          </a:xfrm>
        </p:spPr>
        <p:txBody>
          <a:bodyPr anchor="ctr">
            <a:normAutofit/>
          </a:bodyPr>
          <a:lstStyle/>
          <a:p>
            <a:pPr algn="r"/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648425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EDD119B-6BFA-4C3F-90CE-97DAFD604ECC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1572D0-F0FD-4D84-8F82-DC59140EB9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1BD8505B-682F-47E7-972D-97B3C65F19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172" y="320037"/>
            <a:ext cx="4343400" cy="25837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DE3931-5445-4469-93C3-DBC6D96A62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2" y="2410535"/>
            <a:ext cx="4343400" cy="25880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591EFE1-3CFC-4C92-A46E-199DEE64D9B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4679"/>
          <a:stretch/>
        </p:blipFill>
        <p:spPr>
          <a:xfrm>
            <a:off x="241172" y="4331235"/>
            <a:ext cx="4343400" cy="220817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D384FF-C512-4D30-B94C-3DAF21C1776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8565"/>
          <a:stretch/>
        </p:blipFill>
        <p:spPr>
          <a:xfrm>
            <a:off x="4558420" y="320037"/>
            <a:ext cx="4343400" cy="23253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3FA6CC-3E61-44D4-ABF2-68E1D3F11E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65119" y="2410535"/>
            <a:ext cx="4343400" cy="25909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9AEF9C-80CB-428E-9A45-D082C7BA043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4830"/>
          <a:stretch/>
        </p:blipFill>
        <p:spPr>
          <a:xfrm>
            <a:off x="4558420" y="4331235"/>
            <a:ext cx="4343400" cy="22067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01E6CDC-A2CF-4EB5-A09A-A40C25AB798E}"/>
              </a:ext>
            </a:extLst>
          </p:cNvPr>
          <p:cNvSpPr txBox="1"/>
          <p:nvPr/>
        </p:nvSpPr>
        <p:spPr>
          <a:xfrm>
            <a:off x="139248" y="6558020"/>
            <a:ext cx="89536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vonwong.com|danidiamond.com|chrisburkard.com|brandonwoelfel.com|stanseatonphotography.co.uk|linandjirsa.com</a:t>
            </a:r>
          </a:p>
        </p:txBody>
      </p:sp>
    </p:spTree>
    <p:extLst>
      <p:ext uri="{BB962C8B-B14F-4D97-AF65-F5344CB8AC3E}">
        <p14:creationId xmlns:p14="http://schemas.microsoft.com/office/powerpoint/2010/main" val="1847012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BE3742C-256C-4A38-836A-7014DE1F4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42" y="965198"/>
            <a:ext cx="2030953" cy="4927602"/>
          </a:xfrm>
        </p:spPr>
        <p:txBody>
          <a:bodyPr anchor="ctr">
            <a:norm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CURRENT WEBSITE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4ABB577-67E5-4CBC-AB62-B59AEC6412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2" b="1"/>
          <a:stretch/>
        </p:blipFill>
        <p:spPr>
          <a:xfrm>
            <a:off x="3285441" y="1751238"/>
            <a:ext cx="5668693" cy="339469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0DEC6C-ABD8-4A67-9A99-4688D8BA0882}"/>
              </a:ext>
            </a:extLst>
          </p:cNvPr>
          <p:cNvSpPr txBox="1"/>
          <p:nvPr/>
        </p:nvSpPr>
        <p:spPr>
          <a:xfrm>
            <a:off x="810377" y="4516301"/>
            <a:ext cx="23533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GALLERY.LSIMAGE.ME</a:t>
            </a:r>
          </a:p>
        </p:txBody>
      </p:sp>
    </p:spTree>
    <p:extLst>
      <p:ext uri="{BB962C8B-B14F-4D97-AF65-F5344CB8AC3E}">
        <p14:creationId xmlns:p14="http://schemas.microsoft.com/office/powerpoint/2010/main" val="1852896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54C6131-DA92-47C4-BC11-07FE547B64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506263" y="1663183"/>
            <a:ext cx="3825391" cy="373552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AB45A142-4255-493C-8284-5D566C121B1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321177"/>
            <a:ext cx="3249230" cy="617955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0" cap="sq" cmpd="thinThick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8FB9660-F42F-4313-BBC4-47C007FE484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910267"/>
            <a:ext cx="1940093" cy="0"/>
          </a:xfrm>
          <a:prstGeom prst="line">
            <a:avLst/>
          </a:prstGeom>
          <a:ln w="2222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BE3742C-256C-4A38-836A-7014DE1F4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5678" y="3319331"/>
            <a:ext cx="2743200" cy="152559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rPr>
              <a:t>COLOR THEME</a:t>
            </a:r>
          </a:p>
        </p:txBody>
      </p:sp>
    </p:spTree>
    <p:extLst>
      <p:ext uri="{BB962C8B-B14F-4D97-AF65-F5344CB8AC3E}">
        <p14:creationId xmlns:p14="http://schemas.microsoft.com/office/powerpoint/2010/main" val="3275968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BE3742C-256C-4A38-836A-7014DE1F4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42" y="965198"/>
            <a:ext cx="2030953" cy="4927602"/>
          </a:xfrm>
        </p:spPr>
        <p:txBody>
          <a:bodyPr anchor="ctr">
            <a:norm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SITE MAP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2D45A0A-E3AE-439E-8A0D-9FAF51C8399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4374245"/>
              </p:ext>
            </p:extLst>
          </p:nvPr>
        </p:nvGraphicFramePr>
        <p:xfrm>
          <a:off x="3214885" y="1359353"/>
          <a:ext cx="5514975" cy="3731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775953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BE3742C-256C-4A38-836A-7014DE1F4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42" y="965198"/>
            <a:ext cx="2030953" cy="4927602"/>
          </a:xfrm>
        </p:spPr>
        <p:txBody>
          <a:bodyPr anchor="ctr">
            <a:norm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HOME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7EF665-CD75-4940-83E7-725CAF8914AC}"/>
              </a:ext>
            </a:extLst>
          </p:cNvPr>
          <p:cNvSpPr/>
          <p:nvPr/>
        </p:nvSpPr>
        <p:spPr>
          <a:xfrm>
            <a:off x="3195993" y="1526721"/>
            <a:ext cx="5706834" cy="38045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EB933-A4D8-4D59-A8EC-545532DE0965}"/>
              </a:ext>
            </a:extLst>
          </p:cNvPr>
          <p:cNvSpPr txBox="1"/>
          <p:nvPr/>
        </p:nvSpPr>
        <p:spPr>
          <a:xfrm>
            <a:off x="4829778" y="1574719"/>
            <a:ext cx="2585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Effra Light" panose="02000306080000020004" pitchFamily="2" charset="0"/>
              </a:rPr>
              <a:t>Jimmy </a:t>
            </a:r>
            <a:r>
              <a:rPr lang="en-US" dirty="0" err="1">
                <a:latin typeface="Effra Light" panose="02000306080000020004" pitchFamily="2" charset="0"/>
              </a:rPr>
              <a:t>Lauchoy</a:t>
            </a:r>
            <a:endParaRPr lang="en-US" dirty="0">
              <a:latin typeface="Effra Light" panose="02000306080000020004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75D291-BB13-46C9-9895-038BFF8267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5993" y="1897668"/>
            <a:ext cx="5706834" cy="34395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7328B9-C95C-4B81-AFBA-365C6A9C5F3D}"/>
              </a:ext>
            </a:extLst>
          </p:cNvPr>
          <p:cNvSpPr txBox="1"/>
          <p:nvPr/>
        </p:nvSpPr>
        <p:spPr>
          <a:xfrm>
            <a:off x="3439517" y="1976542"/>
            <a:ext cx="53659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>
                    <a:lumMod val="95000"/>
                  </a:schemeClr>
                </a:solidFill>
              </a:rPr>
              <a:t>HOME  PORTFOLIO  RESOURCES  ABOUT  CONTACT </a:t>
            </a:r>
          </a:p>
        </p:txBody>
      </p:sp>
    </p:spTree>
    <p:extLst>
      <p:ext uri="{BB962C8B-B14F-4D97-AF65-F5344CB8AC3E}">
        <p14:creationId xmlns:p14="http://schemas.microsoft.com/office/powerpoint/2010/main" val="608020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F9EB9F2-07E2-4D64-BBD8-BB5B217F121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41173" y="320040"/>
            <a:ext cx="8661654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0C57C7C-DFE9-4A1E-B7A9-DF40E63366BB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1918" y="2057399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BE3742C-256C-4A38-836A-7014DE1F4C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7442" y="965198"/>
            <a:ext cx="2030953" cy="4927602"/>
          </a:xfrm>
        </p:spPr>
        <p:txBody>
          <a:bodyPr anchor="ctr">
            <a:normAutofit/>
          </a:bodyPr>
          <a:lstStyle/>
          <a:p>
            <a:pPr algn="r"/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rPr>
              <a:t>HOME PAGE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7EF665-CD75-4940-83E7-725CAF8914AC}"/>
              </a:ext>
            </a:extLst>
          </p:cNvPr>
          <p:cNvSpPr/>
          <p:nvPr/>
        </p:nvSpPr>
        <p:spPr>
          <a:xfrm>
            <a:off x="3195993" y="1526721"/>
            <a:ext cx="5706834" cy="38045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8EB933-A4D8-4D59-A8EC-545532DE0965}"/>
              </a:ext>
            </a:extLst>
          </p:cNvPr>
          <p:cNvSpPr txBox="1"/>
          <p:nvPr/>
        </p:nvSpPr>
        <p:spPr>
          <a:xfrm>
            <a:off x="4829778" y="1574719"/>
            <a:ext cx="2585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Effra Light" panose="02000306080000020004" pitchFamily="2" charset="0"/>
              </a:rPr>
              <a:t>Jimmy </a:t>
            </a:r>
            <a:r>
              <a:rPr lang="en-US" dirty="0" err="1">
                <a:latin typeface="Effra Light" panose="02000306080000020004" pitchFamily="2" charset="0"/>
              </a:rPr>
              <a:t>Lauchoy</a:t>
            </a:r>
            <a:endParaRPr lang="en-US" dirty="0">
              <a:latin typeface="Effra Light" panose="02000306080000020004" pitchFamily="2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460E0C-CD16-4089-B0E3-74192C5B5487}"/>
              </a:ext>
            </a:extLst>
          </p:cNvPr>
          <p:cNvSpPr/>
          <p:nvPr/>
        </p:nvSpPr>
        <p:spPr>
          <a:xfrm>
            <a:off x="3190568" y="1976542"/>
            <a:ext cx="5712259" cy="3342710"/>
          </a:xfrm>
          <a:prstGeom prst="rect">
            <a:avLst/>
          </a:prstGeom>
          <a:blipFill dpi="0" rotWithShape="1">
            <a:blip r:embed="rId2">
              <a:alphaModFix amt="24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97328B9-C95C-4B81-AFBA-365C6A9C5F3D}"/>
              </a:ext>
            </a:extLst>
          </p:cNvPr>
          <p:cNvSpPr txBox="1"/>
          <p:nvPr/>
        </p:nvSpPr>
        <p:spPr>
          <a:xfrm>
            <a:off x="3439517" y="1976542"/>
            <a:ext cx="536590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HOME  PORTFOLIO  RESOURCES  ABOUT  CONTACT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61F339E-4F2B-4405-98EB-CD055D1656C4}"/>
              </a:ext>
            </a:extLst>
          </p:cNvPr>
          <p:cNvSpPr txBox="1"/>
          <p:nvPr/>
        </p:nvSpPr>
        <p:spPr>
          <a:xfrm>
            <a:off x="3598972" y="2826774"/>
            <a:ext cx="1230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ABOUT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CD1EB4-1B25-4AE1-88A6-E7B2873B4B5E}"/>
              </a:ext>
            </a:extLst>
          </p:cNvPr>
          <p:cNvSpPr txBox="1"/>
          <p:nvPr/>
        </p:nvSpPr>
        <p:spPr>
          <a:xfrm>
            <a:off x="4699818" y="3113682"/>
            <a:ext cx="334296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Jimmy is a Lorem ipsum dolor sit </a:t>
            </a:r>
            <a:r>
              <a:rPr lang="en-US" sz="1000" dirty="0" err="1"/>
              <a:t>amet</a:t>
            </a:r>
            <a:r>
              <a:rPr lang="en-US" sz="1000" dirty="0"/>
              <a:t>, </a:t>
            </a:r>
            <a:r>
              <a:rPr lang="en-US" sz="1000" dirty="0" err="1"/>
              <a:t>consectetur</a:t>
            </a:r>
            <a:r>
              <a:rPr lang="en-US" sz="1000" dirty="0"/>
              <a:t> </a:t>
            </a:r>
            <a:r>
              <a:rPr lang="en-US" sz="1000" dirty="0" err="1"/>
              <a:t>adipiscing</a:t>
            </a:r>
            <a:r>
              <a:rPr lang="en-US" sz="1000" dirty="0"/>
              <a:t> </a:t>
            </a:r>
            <a:r>
              <a:rPr lang="en-US" sz="1000" dirty="0" err="1"/>
              <a:t>elit</a:t>
            </a:r>
            <a:r>
              <a:rPr lang="en-US" sz="1000" dirty="0"/>
              <a:t>. Vestibulum </a:t>
            </a:r>
            <a:r>
              <a:rPr lang="en-US" sz="1000" dirty="0" err="1"/>
              <a:t>viverra</a:t>
            </a:r>
            <a:r>
              <a:rPr lang="en-US" sz="1000" dirty="0"/>
              <a:t> </a:t>
            </a:r>
            <a:r>
              <a:rPr lang="en-US" sz="1000" dirty="0" err="1"/>
              <a:t>massa</a:t>
            </a:r>
            <a:r>
              <a:rPr lang="en-US" sz="1000" dirty="0"/>
              <a:t> </a:t>
            </a:r>
            <a:r>
              <a:rPr lang="en-US" sz="1000" dirty="0" err="1"/>
              <a:t>elit</a:t>
            </a:r>
            <a:r>
              <a:rPr lang="en-US" sz="1000" dirty="0"/>
              <a:t>, at </a:t>
            </a:r>
            <a:r>
              <a:rPr lang="en-US" sz="1000" dirty="0" err="1"/>
              <a:t>vehicula</a:t>
            </a:r>
            <a:r>
              <a:rPr lang="en-US" sz="1000" dirty="0"/>
              <a:t> magna </a:t>
            </a:r>
            <a:r>
              <a:rPr lang="en-US" sz="1000" dirty="0" err="1"/>
              <a:t>congue</a:t>
            </a:r>
            <a:r>
              <a:rPr lang="en-US" sz="1000" dirty="0"/>
              <a:t> et. </a:t>
            </a:r>
            <a:r>
              <a:rPr lang="en-US" sz="1000" dirty="0" err="1"/>
              <a:t>Vivamus</a:t>
            </a:r>
            <a:r>
              <a:rPr lang="en-US" sz="1000" dirty="0"/>
              <a:t> </a:t>
            </a:r>
            <a:r>
              <a:rPr lang="en-US" sz="1000" dirty="0" err="1"/>
              <a:t>feugiat</a:t>
            </a:r>
            <a:r>
              <a:rPr lang="en-US" sz="1000" dirty="0"/>
              <a:t> et </a:t>
            </a:r>
            <a:r>
              <a:rPr lang="en-US" sz="1000" dirty="0" err="1"/>
              <a:t>purus</a:t>
            </a:r>
            <a:r>
              <a:rPr lang="en-US" sz="1000" dirty="0"/>
              <a:t> et </a:t>
            </a:r>
            <a:r>
              <a:rPr lang="en-US" sz="1000" dirty="0" err="1"/>
              <a:t>sagittis</a:t>
            </a:r>
            <a:r>
              <a:rPr lang="en-US" sz="1000" dirty="0"/>
              <a:t>. </a:t>
            </a:r>
            <a:r>
              <a:rPr lang="en-US" sz="1000" dirty="0" err="1"/>
              <a:t>Donec</a:t>
            </a:r>
            <a:r>
              <a:rPr lang="en-US" sz="1000" dirty="0"/>
              <a:t> a </a:t>
            </a:r>
            <a:r>
              <a:rPr lang="en-US" sz="1000" dirty="0" err="1"/>
              <a:t>tristique</a:t>
            </a:r>
            <a:r>
              <a:rPr lang="en-US" sz="1000" dirty="0"/>
              <a:t> </a:t>
            </a:r>
            <a:r>
              <a:rPr lang="en-US" sz="1000" dirty="0" err="1"/>
              <a:t>massa</a:t>
            </a:r>
            <a:r>
              <a:rPr lang="en-US" sz="1000" dirty="0"/>
              <a:t>. </a:t>
            </a:r>
            <a:r>
              <a:rPr lang="en-US" sz="1000" dirty="0" err="1"/>
              <a:t>Curabitur</a:t>
            </a:r>
            <a:r>
              <a:rPr lang="en-US" sz="1000" dirty="0"/>
              <a:t> </a:t>
            </a:r>
            <a:r>
              <a:rPr lang="en-US" sz="1000" dirty="0" err="1"/>
              <a:t>eu</a:t>
            </a:r>
            <a:r>
              <a:rPr lang="en-US" sz="1000" dirty="0"/>
              <a:t> </a:t>
            </a:r>
            <a:r>
              <a:rPr lang="en-US" sz="1000" dirty="0" err="1"/>
              <a:t>eleifend</a:t>
            </a:r>
            <a:r>
              <a:rPr lang="en-US" sz="1000" dirty="0"/>
              <a:t> </a:t>
            </a:r>
            <a:r>
              <a:rPr lang="en-US" sz="1000" dirty="0" err="1"/>
              <a:t>urna</a:t>
            </a:r>
            <a:r>
              <a:rPr lang="en-US" sz="1000" dirty="0"/>
              <a:t>. Class </a:t>
            </a:r>
            <a:r>
              <a:rPr lang="en-US" sz="1000" dirty="0" err="1"/>
              <a:t>aptent</a:t>
            </a:r>
            <a:r>
              <a:rPr lang="en-US" sz="1000" dirty="0"/>
              <a:t> </a:t>
            </a:r>
            <a:r>
              <a:rPr lang="en-US" sz="1000" dirty="0" err="1"/>
              <a:t>taciti</a:t>
            </a:r>
            <a:r>
              <a:rPr lang="en-US" sz="1000" dirty="0"/>
              <a:t> </a:t>
            </a:r>
            <a:r>
              <a:rPr lang="en-US" sz="1000" dirty="0" err="1"/>
              <a:t>sociosqu</a:t>
            </a:r>
            <a:r>
              <a:rPr lang="en-US" sz="1000" dirty="0"/>
              <a:t> ad </a:t>
            </a:r>
            <a:r>
              <a:rPr lang="en-US" sz="1000" dirty="0" err="1"/>
              <a:t>litora</a:t>
            </a:r>
            <a:r>
              <a:rPr lang="en-US" sz="1000" dirty="0"/>
              <a:t> </a:t>
            </a:r>
            <a:r>
              <a:rPr lang="en-US" sz="1000" dirty="0" err="1"/>
              <a:t>torquent</a:t>
            </a:r>
            <a:r>
              <a:rPr lang="en-US" sz="1000" dirty="0"/>
              <a:t> per </a:t>
            </a:r>
            <a:r>
              <a:rPr lang="en-US" sz="1000" dirty="0" err="1"/>
              <a:t>conubia</a:t>
            </a:r>
            <a:r>
              <a:rPr lang="en-US" sz="1000" dirty="0"/>
              <a:t> nostra, per </a:t>
            </a:r>
            <a:r>
              <a:rPr lang="en-US" sz="1000" dirty="0" err="1"/>
              <a:t>inceptos</a:t>
            </a:r>
            <a:r>
              <a:rPr lang="en-US" sz="1000" dirty="0"/>
              <a:t> </a:t>
            </a:r>
            <a:r>
              <a:rPr lang="en-US" sz="1000" dirty="0" err="1"/>
              <a:t>himenaeos</a:t>
            </a:r>
            <a:r>
              <a:rPr lang="en-US" sz="1000" dirty="0"/>
              <a:t>. </a:t>
            </a:r>
            <a:r>
              <a:rPr lang="en-US" sz="1000" dirty="0" err="1"/>
              <a:t>Phasellus</a:t>
            </a:r>
            <a:r>
              <a:rPr lang="en-US" sz="1000" dirty="0"/>
              <a:t> </a:t>
            </a:r>
            <a:r>
              <a:rPr lang="en-US" sz="1000" dirty="0" err="1"/>
              <a:t>pellentesque</a:t>
            </a:r>
            <a:r>
              <a:rPr lang="en-US" sz="1000" dirty="0"/>
              <a:t>, </a:t>
            </a:r>
            <a:r>
              <a:rPr lang="en-US" sz="1000" dirty="0" err="1"/>
              <a:t>purus</a:t>
            </a:r>
            <a:r>
              <a:rPr lang="en-US" sz="1000" dirty="0"/>
              <a:t> at </a:t>
            </a:r>
            <a:r>
              <a:rPr lang="en-US" sz="1000" dirty="0" err="1"/>
              <a:t>consectetur</a:t>
            </a:r>
            <a:r>
              <a:rPr lang="en-US" sz="1000" dirty="0"/>
              <a:t> </a:t>
            </a:r>
            <a:r>
              <a:rPr lang="en-US" sz="1000" dirty="0" err="1"/>
              <a:t>volutpat</a:t>
            </a:r>
            <a:r>
              <a:rPr lang="en-US" sz="1000" dirty="0"/>
              <a:t>, </a:t>
            </a:r>
            <a:r>
              <a:rPr lang="en-US" sz="1000" dirty="0" err="1"/>
              <a:t>quam</a:t>
            </a:r>
            <a:r>
              <a:rPr lang="en-US" sz="1000" dirty="0"/>
              <a:t> </a:t>
            </a:r>
            <a:r>
              <a:rPr lang="en-US" sz="1000" dirty="0" err="1"/>
              <a:t>nunc</a:t>
            </a:r>
            <a:r>
              <a:rPr lang="en-US" sz="1000" dirty="0"/>
              <a:t> </a:t>
            </a:r>
            <a:r>
              <a:rPr lang="en-US" sz="1000" dirty="0" err="1"/>
              <a:t>pellentesque</a:t>
            </a:r>
            <a:r>
              <a:rPr lang="en-US" sz="1000" dirty="0"/>
              <a:t> </a:t>
            </a:r>
            <a:r>
              <a:rPr lang="en-US" sz="1000" dirty="0" err="1"/>
              <a:t>nulla</a:t>
            </a:r>
            <a:r>
              <a:rPr lang="en-US" sz="1000" dirty="0"/>
              <a:t>, at </a:t>
            </a:r>
            <a:r>
              <a:rPr lang="en-US" sz="1000" dirty="0" err="1"/>
              <a:t>posuere</a:t>
            </a:r>
            <a:r>
              <a:rPr lang="en-US" sz="1000" dirty="0"/>
              <a:t> </a:t>
            </a:r>
            <a:r>
              <a:rPr lang="en-US" sz="1000" dirty="0" err="1"/>
              <a:t>sem</a:t>
            </a:r>
            <a:r>
              <a:rPr lang="en-US" sz="1000" dirty="0"/>
              <a:t> ex </a:t>
            </a:r>
            <a:r>
              <a:rPr lang="en-US" sz="1000" dirty="0" err="1"/>
              <a:t>lobortis</a:t>
            </a:r>
            <a:r>
              <a:rPr lang="en-US" sz="1000" dirty="0"/>
              <a:t> </a:t>
            </a:r>
            <a:r>
              <a:rPr lang="en-US" sz="1000" dirty="0" err="1"/>
              <a:t>orci</a:t>
            </a:r>
            <a:r>
              <a:rPr lang="en-US" sz="1000" dirty="0"/>
              <a:t>. </a:t>
            </a:r>
            <a:r>
              <a:rPr lang="en-US" sz="1000" dirty="0" err="1"/>
              <a:t>Fusce</a:t>
            </a:r>
            <a:r>
              <a:rPr lang="en-US" sz="1000" dirty="0"/>
              <a:t> </a:t>
            </a:r>
            <a:r>
              <a:rPr lang="en-US" sz="1000" dirty="0" err="1"/>
              <a:t>tincidunt</a:t>
            </a:r>
            <a:r>
              <a:rPr lang="en-US" sz="1000" dirty="0"/>
              <a:t> </a:t>
            </a:r>
            <a:r>
              <a:rPr lang="en-US" sz="1000" dirty="0" err="1"/>
              <a:t>leo</a:t>
            </a:r>
            <a:r>
              <a:rPr lang="en-US" sz="1000" dirty="0"/>
              <a:t> </a:t>
            </a:r>
            <a:r>
              <a:rPr lang="en-US" sz="1000" dirty="0" err="1"/>
              <a:t>eget</a:t>
            </a:r>
            <a:r>
              <a:rPr lang="en-US" sz="1000" dirty="0"/>
              <a:t> </a:t>
            </a:r>
            <a:r>
              <a:rPr lang="en-US" sz="1000" dirty="0" err="1"/>
              <a:t>nulla</a:t>
            </a:r>
            <a:r>
              <a:rPr lang="en-US" sz="1000" dirty="0"/>
              <a:t> maximus </a:t>
            </a:r>
            <a:r>
              <a:rPr lang="en-US" sz="1000" dirty="0" err="1"/>
              <a:t>vulputate</a:t>
            </a:r>
            <a:r>
              <a:rPr lang="en-US" sz="1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42500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</TotalTime>
  <Words>300</Words>
  <Application>Microsoft Office PowerPoint</Application>
  <PresentationFormat>On-screen Show (4:3)</PresentationFormat>
  <Paragraphs>35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Effra Light</vt:lpstr>
      <vt:lpstr>Office Theme</vt:lpstr>
      <vt:lpstr>Website Concept</vt:lpstr>
      <vt:lpstr>I will be building and periodically updating my photography portfolio website. This website will showcase my skills in photography, videography, website design, and can hopefully attract clients for professional work. A clean, modern look that is simple to navigate and puts focus on the mood of each photo is the end goal of this project. </vt:lpstr>
      <vt:lpstr>Inspirations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 Concept</dc:title>
  <dc:creator>Jimmy Lau</dc:creator>
  <cp:lastModifiedBy>Jimmy Lau</cp:lastModifiedBy>
  <cp:revision>11</cp:revision>
  <dcterms:created xsi:type="dcterms:W3CDTF">2017-10-02T15:30:35Z</dcterms:created>
  <dcterms:modified xsi:type="dcterms:W3CDTF">2017-10-02T17:02:41Z</dcterms:modified>
</cp:coreProperties>
</file>

<file path=docProps/thumbnail.jpeg>
</file>